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4787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629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4080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0781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67406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7241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280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826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9468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334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3952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B9998-FDAF-42AB-80CC-FCEE2730D6FC}" type="datetimeFigureOut">
              <a:rPr lang="id-ID" smtClean="0"/>
              <a:t>14/06/25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37924-F13A-45DB-BBA6-3D45A1D9488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7365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2.bp.blogspot.com/-MSGwZka98zQ/UUH86bk00oI/AAAAAAAAAMQ/vBXESGF9o_A/s1600/kurva+normal1.PN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4.bp.blogspot.com/-HxkRT3L_poQ/UUH8-6BY_vI/AAAAAAAAAMs/VNqIAelp5TU/s1600/kurva+normal4.P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2.bp.blogspot.com/-AfHNKvoUM0M/UUH8-lgCe2I/AAAAAAAAAMg/cGkBf3x7qno/s1600/kurva+normal2.P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4.bp.blogspot.com/-RXfU96R73uw/UUH9DbrHYGI/AAAAAAAAAM0/xsyhTbxd8YM/s1600/rumus+normal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24000" y="371959"/>
            <a:ext cx="9144000" cy="1038387"/>
          </a:xfrm>
        </p:spPr>
        <p:txBody>
          <a:bodyPr>
            <a:normAutofit/>
          </a:bodyPr>
          <a:lstStyle/>
          <a:p>
            <a:r>
              <a:rPr lang="en-US" dirty="0"/>
              <a:t>DISTRIBUSI NORMAL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619932" y="1410346"/>
            <a:ext cx="10048067" cy="511444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err="1"/>
              <a:t>Distribusi</a:t>
            </a:r>
            <a:r>
              <a:rPr lang="en-US" b="1" dirty="0"/>
              <a:t> normal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statistika</a:t>
            </a:r>
            <a:r>
              <a:rPr lang="en-US" dirty="0"/>
              <a:t>.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parameter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b="1" i="1" dirty="0"/>
              <a:t>mean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i="1" dirty="0" err="1"/>
              <a:t>simpangan</a:t>
            </a:r>
            <a:r>
              <a:rPr lang="en-US" b="1" i="1" dirty="0"/>
              <a:t> </a:t>
            </a:r>
            <a:r>
              <a:rPr lang="en-US" b="1" i="1" dirty="0" err="1"/>
              <a:t>baku</a:t>
            </a:r>
            <a:r>
              <a:rPr lang="en-US" dirty="0"/>
              <a:t>. </a:t>
            </a:r>
            <a:r>
              <a:rPr lang="en-US" dirty="0" err="1"/>
              <a:t>Distribusi</a:t>
            </a:r>
            <a:r>
              <a:rPr lang="en-US" dirty="0"/>
              <a:t> normal </a:t>
            </a:r>
            <a:r>
              <a:rPr lang="en-US" dirty="0" err="1"/>
              <a:t>dengan</a:t>
            </a:r>
            <a:r>
              <a:rPr lang="en-US" dirty="0"/>
              <a:t> mean = 0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simpangan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= 1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distribusi</a:t>
            </a:r>
            <a:r>
              <a:rPr lang="en-US" b="1" dirty="0"/>
              <a:t> normal </a:t>
            </a:r>
            <a:r>
              <a:rPr lang="en-US" b="1" dirty="0" err="1"/>
              <a:t>standar</a:t>
            </a:r>
            <a:r>
              <a:rPr lang="en-US" dirty="0"/>
              <a:t>. 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,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normal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genta</a:t>
            </a:r>
            <a:r>
              <a:rPr lang="en-US" dirty="0"/>
              <a:t> (</a:t>
            </a:r>
            <a:r>
              <a:rPr lang="en-US" i="1" dirty="0"/>
              <a:t>bell-shaped</a:t>
            </a:r>
            <a:r>
              <a:rPr lang="en-US" dirty="0"/>
              <a:t>) yang </a:t>
            </a:r>
            <a:r>
              <a:rPr lang="en-US" dirty="0" err="1"/>
              <a:t>simetris</a:t>
            </a:r>
            <a:r>
              <a:rPr lang="en-US" dirty="0"/>
              <a:t>. </a:t>
            </a:r>
            <a:r>
              <a:rPr lang="en-US" dirty="0" err="1"/>
              <a:t>Perhatikan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normal </a:t>
            </a:r>
            <a:r>
              <a:rPr lang="en-US" dirty="0" err="1"/>
              <a:t>normal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http://2.bp.blogspot.com/-MSGwZka98zQ/UUH86bk00oI/AAAAAAAAAMQ/vBXESGF9o_A/s200/kurva+normal1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962" y="4664990"/>
            <a:ext cx="3890075" cy="1704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418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427" y="511443"/>
            <a:ext cx="10656376" cy="591349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Sumbu</a:t>
            </a:r>
            <a:r>
              <a:rPr lang="en-US" dirty="0"/>
              <a:t> X (horizontal) </a:t>
            </a:r>
            <a:r>
              <a:rPr lang="en-US" dirty="0" err="1"/>
              <a:t>memiliki</a:t>
            </a:r>
            <a:r>
              <a:rPr lang="en-US" dirty="0"/>
              <a:t> range (</a:t>
            </a:r>
            <a:r>
              <a:rPr lang="en-US" dirty="0" err="1"/>
              <a:t>rentang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minus </a:t>
            </a:r>
            <a:r>
              <a:rPr lang="en-US" dirty="0" err="1"/>
              <a:t>takhingga</a:t>
            </a:r>
            <a:r>
              <a:rPr lang="en-US" dirty="0"/>
              <a:t> (‒∞) 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takhingga</a:t>
            </a:r>
            <a:r>
              <a:rPr lang="en-US" dirty="0"/>
              <a:t> (+∞). </a:t>
            </a:r>
            <a:r>
              <a:rPr lang="en-US" dirty="0" err="1"/>
              <a:t>Kurva</a:t>
            </a:r>
            <a:r>
              <a:rPr lang="en-US" dirty="0"/>
              <a:t> normal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puncak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X = 0.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normal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(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).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normal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kiri</a:t>
            </a:r>
            <a:r>
              <a:rPr lang="en-US" dirty="0"/>
              <a:t> = 0,5; </a:t>
            </a:r>
            <a:r>
              <a:rPr lang="en-US" dirty="0" err="1"/>
              <a:t>demikian</a:t>
            </a:r>
            <a:r>
              <a:rPr lang="en-US" dirty="0"/>
              <a:t> pula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normal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= 0,5.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http://4.bp.blogspot.com/-HxkRT3L_poQ/UUH8-6BY_vI/AAAAAAAAAMs/VNqIAelp5TU/s200/kurva+normal4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112" y="3095786"/>
            <a:ext cx="4293029" cy="29795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791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0414"/>
            <a:ext cx="10515600" cy="538654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statistika</a:t>
            </a:r>
            <a:r>
              <a:rPr lang="en-US" dirty="0"/>
              <a:t>,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kumulatif</a:t>
            </a:r>
            <a:r>
              <a:rPr lang="en-US" dirty="0"/>
              <a:t> yang </a:t>
            </a:r>
            <a:r>
              <a:rPr lang="en-US" dirty="0" err="1"/>
              <a:t>dilambangkan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notasi</a:t>
            </a:r>
            <a:r>
              <a:rPr lang="en-US" dirty="0"/>
              <a:t> </a:t>
            </a:r>
            <a:r>
              <a:rPr lang="en-US" b="1" dirty="0"/>
              <a:t>P (X&lt;x)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, </a:t>
            </a:r>
            <a:r>
              <a:rPr lang="en-US" b="1" dirty="0"/>
              <a:t>P (X&lt;1)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diilustrasikan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normal </a:t>
            </a:r>
            <a:r>
              <a:rPr lang="en-US" dirty="0" err="1"/>
              <a:t>dari</a:t>
            </a:r>
            <a:r>
              <a:rPr lang="en-US" dirty="0"/>
              <a:t> minus </a:t>
            </a:r>
            <a:r>
              <a:rPr lang="en-US" dirty="0" err="1"/>
              <a:t>takhingga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b="1" dirty="0"/>
              <a:t>X = 1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http://2.bp.blogspot.com/-AfHNKvoUM0M/UUH8-lgCe2I/AAAAAAAAAMg/cGkBf3x7qno/s200/kurva+normal2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069" y="3164963"/>
            <a:ext cx="3642100" cy="18564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3575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9451"/>
            <a:ext cx="10515600" cy="57275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matematis</a:t>
            </a:r>
            <a:r>
              <a:rPr lang="en-US" dirty="0"/>
              <a:t>, </a:t>
            </a: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normal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kumulatif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  <a:defRPr/>
            </a:pPr>
            <a:endParaRPr lang="id-ID" dirty="0"/>
          </a:p>
          <a:p>
            <a:pPr marL="0" indent="0">
              <a:buNone/>
              <a:defRPr/>
            </a:pPr>
            <a:r>
              <a:rPr lang="en-US" dirty="0" err="1"/>
              <a:t>Keterangan</a:t>
            </a:r>
            <a:r>
              <a:rPr lang="en-US" dirty="0"/>
              <a:t> :	 	Y = </a:t>
            </a:r>
            <a:r>
              <a:rPr lang="en-US" dirty="0" err="1"/>
              <a:t>ordinat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normal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X</a:t>
            </a:r>
          </a:p>
          <a:p>
            <a:pPr marL="0" indent="0">
              <a:buNone/>
              <a:defRPr/>
            </a:pPr>
            <a:r>
              <a:rPr lang="en-US" dirty="0"/>
              <a:t>		  μ  = mean</a:t>
            </a:r>
          </a:p>
          <a:p>
            <a:pPr marL="0" indent="0">
              <a:buNone/>
              <a:defRPr/>
            </a:pPr>
            <a:r>
              <a:rPr lang="en-US" dirty="0"/>
              <a:t>		  σ  = </a:t>
            </a:r>
            <a:r>
              <a:rPr lang="en-US" dirty="0" err="1"/>
              <a:t>deviasi</a:t>
            </a:r>
            <a:r>
              <a:rPr lang="en-US" dirty="0"/>
              <a:t> </a:t>
            </a:r>
            <a:r>
              <a:rPr lang="en-US" dirty="0" err="1"/>
              <a:t>standar</a:t>
            </a: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		  ∏ = </a:t>
            </a:r>
            <a:r>
              <a:rPr lang="en-US" dirty="0" err="1"/>
              <a:t>konstanta</a:t>
            </a:r>
            <a:r>
              <a:rPr lang="en-US" dirty="0"/>
              <a:t> = 3.14159</a:t>
            </a:r>
          </a:p>
          <a:p>
            <a:pPr marL="0" indent="0">
              <a:buNone/>
              <a:defRPr/>
            </a:pPr>
            <a:r>
              <a:rPr lang="en-US" dirty="0"/>
              <a:t>		   e = </a:t>
            </a:r>
            <a:r>
              <a:rPr lang="en-US" dirty="0" err="1"/>
              <a:t>konstanta</a:t>
            </a:r>
            <a:r>
              <a:rPr lang="en-US" dirty="0"/>
              <a:t> = 2,71828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Akan </a:t>
            </a:r>
            <a:r>
              <a:rPr lang="en-US" dirty="0" err="1"/>
              <a:t>tetapi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normal.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normal </a:t>
            </a:r>
            <a:r>
              <a:rPr lang="en-US" dirty="0" err="1"/>
              <a:t>standar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/>
              <a:t>P (X &lt; x)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diilustrasikan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normal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X = minus </a:t>
            </a:r>
            <a:r>
              <a:rPr lang="en-US" dirty="0" err="1"/>
              <a:t>takhingga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X = x.</a:t>
            </a:r>
          </a:p>
        </p:txBody>
      </p:sp>
      <p:pic>
        <p:nvPicPr>
          <p:cNvPr id="4" name="Picture 3" descr="http://4.bp.blogspot.com/-RXfU96R73uw/UUH9DbrHYGI/AAAAAAAAAM0/xsyhTbxd8YM/s200/rumus+normal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613" y="1596326"/>
            <a:ext cx="3580109" cy="11778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1940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490537"/>
          </a:xfrm>
        </p:spPr>
        <p:txBody>
          <a:bodyPr>
            <a:normAutofit fontScale="90000"/>
          </a:bodyPr>
          <a:lstStyle/>
          <a:p>
            <a:pPr eaLnBrk="1" hangingPunct="1"/>
            <a:endParaRPr lang="en-US" alt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08050"/>
            <a:ext cx="8229600" cy="5473700"/>
          </a:xfrm>
        </p:spPr>
        <p:txBody>
          <a:bodyPr rtlCol="0">
            <a:normAutofit fontScale="40000" lnSpcReduction="20000"/>
          </a:bodyPr>
          <a:lstStyle/>
          <a:p>
            <a:pPr marL="0" indent="0">
              <a:buNone/>
              <a:defRPr/>
            </a:pPr>
            <a:endParaRPr lang="en-US" sz="5600" dirty="0"/>
          </a:p>
          <a:p>
            <a:pPr marL="0" indent="0">
              <a:buNone/>
              <a:defRPr/>
            </a:pPr>
            <a:r>
              <a:rPr lang="en-US" sz="5600" dirty="0"/>
              <a:t> </a:t>
            </a:r>
            <a:r>
              <a:rPr lang="en-US" sz="5600" dirty="0" err="1"/>
              <a:t>Kurva</a:t>
            </a:r>
            <a:r>
              <a:rPr lang="en-US" sz="5600" dirty="0"/>
              <a:t> normal </a:t>
            </a:r>
            <a:r>
              <a:rPr lang="en-US" sz="5600" dirty="0" err="1"/>
              <a:t>standar</a:t>
            </a:r>
            <a:r>
              <a:rPr lang="en-US" sz="5600" dirty="0"/>
              <a:t> </a:t>
            </a:r>
            <a:r>
              <a:rPr lang="en-US" sz="5600" dirty="0" err="1"/>
              <a:t>adalah</a:t>
            </a:r>
            <a:r>
              <a:rPr lang="en-US" sz="5600" dirty="0"/>
              <a:t> </a:t>
            </a:r>
            <a:r>
              <a:rPr lang="en-US" sz="5600" dirty="0" err="1"/>
              <a:t>kurva</a:t>
            </a:r>
            <a:r>
              <a:rPr lang="en-US" sz="5600" dirty="0"/>
              <a:t> normal yang </a:t>
            </a:r>
            <a:r>
              <a:rPr lang="en-US" sz="5600" dirty="0" err="1"/>
              <a:t>sudah</a:t>
            </a:r>
            <a:r>
              <a:rPr lang="en-US" sz="5600" dirty="0"/>
              <a:t> </a:t>
            </a:r>
            <a:r>
              <a:rPr lang="en-US" sz="5600" dirty="0" err="1"/>
              <a:t>diubah</a:t>
            </a:r>
            <a:r>
              <a:rPr lang="en-US" sz="5600" dirty="0"/>
              <a:t> </a:t>
            </a:r>
            <a:r>
              <a:rPr lang="en-US" sz="5600" dirty="0" err="1"/>
              <a:t>menjadi</a:t>
            </a:r>
            <a:r>
              <a:rPr lang="en-US" sz="5600" dirty="0"/>
              <a:t> </a:t>
            </a:r>
            <a:r>
              <a:rPr lang="en-US" sz="5600" dirty="0" err="1"/>
              <a:t>distribusi</a:t>
            </a:r>
            <a:r>
              <a:rPr lang="en-US" sz="5600" dirty="0"/>
              <a:t> </a:t>
            </a:r>
            <a:r>
              <a:rPr lang="en-US" sz="5600" dirty="0" err="1"/>
              <a:t>nilai</a:t>
            </a:r>
            <a:r>
              <a:rPr lang="en-US" sz="5600" dirty="0"/>
              <a:t> Z </a:t>
            </a:r>
            <a:r>
              <a:rPr lang="en-US" sz="5600" dirty="0" err="1"/>
              <a:t>dimana</a:t>
            </a:r>
            <a:r>
              <a:rPr lang="en-US" sz="5600" dirty="0"/>
              <a:t> </a:t>
            </a:r>
            <a:r>
              <a:rPr lang="en-US" sz="5600" dirty="0" err="1"/>
              <a:t>distribusi</a:t>
            </a:r>
            <a:r>
              <a:rPr lang="en-US" sz="5600" dirty="0"/>
              <a:t> </a:t>
            </a:r>
            <a:r>
              <a:rPr lang="en-US" sz="5600" dirty="0" err="1"/>
              <a:t>tersebut</a:t>
            </a:r>
            <a:r>
              <a:rPr lang="en-US" sz="5600" dirty="0"/>
              <a:t> </a:t>
            </a:r>
            <a:r>
              <a:rPr lang="en-US" sz="5600" dirty="0" err="1"/>
              <a:t>akan</a:t>
            </a:r>
            <a:r>
              <a:rPr lang="en-US" sz="5600" dirty="0"/>
              <a:t> </a:t>
            </a:r>
            <a:r>
              <a:rPr lang="en-US" sz="5600" dirty="0" err="1"/>
              <a:t>mempunyai</a:t>
            </a:r>
            <a:r>
              <a:rPr lang="en-US" sz="5600" dirty="0"/>
              <a:t>   mean = 0 da </a:t>
            </a:r>
            <a:r>
              <a:rPr lang="en-US" sz="5600" dirty="0" err="1"/>
              <a:t>deviasi</a:t>
            </a:r>
            <a:r>
              <a:rPr lang="en-US" sz="5600" dirty="0"/>
              <a:t> </a:t>
            </a:r>
            <a:r>
              <a:rPr lang="en-US" sz="5600" dirty="0" err="1"/>
              <a:t>standar</a:t>
            </a:r>
            <a:r>
              <a:rPr lang="en-US" sz="5600" dirty="0"/>
              <a:t> = 1</a:t>
            </a:r>
          </a:p>
          <a:p>
            <a:pPr marL="0" indent="0">
              <a:buNone/>
              <a:defRPr/>
            </a:pPr>
            <a:r>
              <a:rPr lang="en-US" sz="5600" dirty="0"/>
              <a:t>	</a:t>
            </a:r>
            <a:r>
              <a:rPr lang="en-US" sz="5600" dirty="0" err="1"/>
              <a:t>Nilai</a:t>
            </a:r>
            <a:r>
              <a:rPr lang="en-US" sz="5600" dirty="0"/>
              <a:t> Z (</a:t>
            </a:r>
            <a:r>
              <a:rPr lang="en-US" sz="5600" dirty="0" err="1"/>
              <a:t>standar</a:t>
            </a:r>
            <a:r>
              <a:rPr lang="en-US" sz="5600" dirty="0"/>
              <a:t> unit) = </a:t>
            </a:r>
            <a:r>
              <a:rPr lang="en-US" sz="5600" dirty="0" err="1"/>
              <a:t>angka</a:t>
            </a:r>
            <a:r>
              <a:rPr lang="en-US" sz="5600" dirty="0"/>
              <a:t> yang </a:t>
            </a:r>
            <a:r>
              <a:rPr lang="en-US" sz="5600" dirty="0" err="1"/>
              <a:t>menunjukkan</a:t>
            </a:r>
            <a:r>
              <a:rPr lang="en-US" sz="5600" dirty="0"/>
              <a:t> </a:t>
            </a:r>
            <a:r>
              <a:rPr lang="en-US" sz="5600" dirty="0" err="1"/>
              <a:t>penyimpangan</a:t>
            </a:r>
            <a:r>
              <a:rPr lang="en-US" sz="5600" dirty="0"/>
              <a:t> </a:t>
            </a:r>
            <a:r>
              <a:rPr lang="en-US" sz="5600" dirty="0" err="1"/>
              <a:t>suatu</a:t>
            </a:r>
            <a:r>
              <a:rPr lang="en-US" sz="5600" dirty="0"/>
              <a:t> </a:t>
            </a:r>
            <a:r>
              <a:rPr lang="en-US" sz="5600" dirty="0" err="1"/>
              <a:t>nilai</a:t>
            </a:r>
            <a:r>
              <a:rPr lang="en-US" sz="5600" dirty="0"/>
              <a:t> variable x </a:t>
            </a:r>
            <a:r>
              <a:rPr lang="en-US" sz="5600" dirty="0" err="1"/>
              <a:t>dari</a:t>
            </a:r>
            <a:r>
              <a:rPr lang="en-US" sz="5600" dirty="0"/>
              <a:t> men </a:t>
            </a:r>
            <a:r>
              <a:rPr lang="en-US" sz="5600" dirty="0" err="1"/>
              <a:t>dihitung</a:t>
            </a:r>
            <a:r>
              <a:rPr lang="en-US" sz="5600" dirty="0"/>
              <a:t> </a:t>
            </a:r>
            <a:r>
              <a:rPr lang="en-US" sz="5600" dirty="0" err="1"/>
              <a:t>dalam</a:t>
            </a:r>
            <a:r>
              <a:rPr lang="en-US" sz="5600" dirty="0"/>
              <a:t> </a:t>
            </a:r>
            <a:r>
              <a:rPr lang="en-US" sz="5600" dirty="0" err="1"/>
              <a:t>satuan</a:t>
            </a:r>
            <a:r>
              <a:rPr lang="en-US" sz="5600" dirty="0"/>
              <a:t> </a:t>
            </a:r>
            <a:r>
              <a:rPr lang="en-US" sz="5600" dirty="0" err="1"/>
              <a:t>deviasi</a:t>
            </a:r>
            <a:r>
              <a:rPr lang="en-US" sz="5600" dirty="0"/>
              <a:t> </a:t>
            </a:r>
            <a:r>
              <a:rPr lang="en-US" sz="5600" dirty="0" err="1"/>
              <a:t>standar</a:t>
            </a:r>
            <a:endParaRPr lang="en-US" sz="5600" dirty="0"/>
          </a:p>
          <a:p>
            <a:pPr marL="0" indent="0">
              <a:buNone/>
              <a:defRPr/>
            </a:pPr>
            <a:endParaRPr lang="en-US" sz="5600" dirty="0"/>
          </a:p>
          <a:p>
            <a:pPr marL="0" indent="0">
              <a:buNone/>
              <a:defRPr/>
            </a:pPr>
            <a:r>
              <a:rPr lang="en-US" sz="5600" dirty="0"/>
              <a:t>			Z = </a:t>
            </a:r>
            <a:r>
              <a:rPr lang="en-US" sz="5600" u="sng" dirty="0"/>
              <a:t>x – μ</a:t>
            </a:r>
          </a:p>
          <a:p>
            <a:pPr marL="0" indent="0">
              <a:buNone/>
              <a:defRPr/>
            </a:pPr>
            <a:r>
              <a:rPr lang="en-US" sz="5600" dirty="0"/>
              <a:t>                                                    σ</a:t>
            </a:r>
          </a:p>
          <a:p>
            <a:pPr marL="0" indent="0">
              <a:buNone/>
              <a:defRPr/>
            </a:pPr>
            <a:r>
              <a:rPr lang="en-US" sz="5600" dirty="0"/>
              <a:t> </a:t>
            </a:r>
          </a:p>
          <a:p>
            <a:pPr marL="0" indent="0">
              <a:buNone/>
              <a:defRPr/>
            </a:pPr>
            <a:r>
              <a:rPr lang="en-US" sz="5600" dirty="0" err="1"/>
              <a:t>Untuk</a:t>
            </a:r>
            <a:r>
              <a:rPr lang="en-US" sz="5600" dirty="0"/>
              <a:t> </a:t>
            </a:r>
            <a:r>
              <a:rPr lang="en-US" sz="5600" dirty="0" err="1"/>
              <a:t>mengetahui</a:t>
            </a:r>
            <a:r>
              <a:rPr lang="en-US" sz="5600" dirty="0"/>
              <a:t> </a:t>
            </a:r>
            <a:r>
              <a:rPr lang="en-US" sz="5600" dirty="0" err="1"/>
              <a:t>berbgai</a:t>
            </a:r>
            <a:r>
              <a:rPr lang="en-US" sz="5600" dirty="0"/>
              <a:t> </a:t>
            </a:r>
            <a:r>
              <a:rPr lang="en-US" sz="5600" dirty="0" err="1"/>
              <a:t>luas</a:t>
            </a:r>
            <a:r>
              <a:rPr lang="en-US" sz="5600" dirty="0"/>
              <a:t> di </a:t>
            </a:r>
            <a:r>
              <a:rPr lang="en-US" sz="5600" dirty="0" err="1"/>
              <a:t>bawah</a:t>
            </a:r>
            <a:r>
              <a:rPr lang="en-US" sz="5600" dirty="0"/>
              <a:t> </a:t>
            </a:r>
            <a:r>
              <a:rPr lang="en-US" sz="5600" dirty="0" err="1"/>
              <a:t>lengkungan</a:t>
            </a:r>
            <a:r>
              <a:rPr lang="en-US" sz="5600" dirty="0"/>
              <a:t> </a:t>
            </a:r>
            <a:r>
              <a:rPr lang="en-US" sz="5600" dirty="0" err="1"/>
              <a:t>kurva</a:t>
            </a:r>
            <a:r>
              <a:rPr lang="en-US" sz="5600" dirty="0"/>
              <a:t> normal </a:t>
            </a:r>
            <a:r>
              <a:rPr lang="en-US" sz="5600" dirty="0" err="1"/>
              <a:t>standar</a:t>
            </a:r>
            <a:r>
              <a:rPr lang="en-US" sz="5600" dirty="0"/>
              <a:t> </a:t>
            </a:r>
            <a:r>
              <a:rPr lang="en-US" sz="5600" dirty="0" err="1"/>
              <a:t>sudah</a:t>
            </a:r>
            <a:r>
              <a:rPr lang="en-US" sz="5600" dirty="0"/>
              <a:t> </a:t>
            </a:r>
            <a:r>
              <a:rPr lang="en-US" sz="5600" dirty="0" err="1"/>
              <a:t>tersedia</a:t>
            </a:r>
            <a:r>
              <a:rPr lang="en-US" sz="5600" dirty="0"/>
              <a:t> </a:t>
            </a:r>
            <a:r>
              <a:rPr lang="en-US" sz="5600" dirty="0" err="1"/>
              <a:t>tabelnya</a:t>
            </a:r>
            <a:r>
              <a:rPr lang="en-US" sz="5600" dirty="0"/>
              <a:t> </a:t>
            </a:r>
            <a:r>
              <a:rPr lang="en-US" sz="5600" dirty="0" err="1"/>
              <a:t>yakni</a:t>
            </a:r>
            <a:r>
              <a:rPr lang="en-US" sz="5600" dirty="0"/>
              <a:t> table </a:t>
            </a:r>
            <a:r>
              <a:rPr lang="en-US" sz="5600" dirty="0" err="1"/>
              <a:t>luas</a:t>
            </a:r>
            <a:r>
              <a:rPr lang="en-US" sz="5600" dirty="0"/>
              <a:t> </a:t>
            </a:r>
            <a:r>
              <a:rPr lang="en-US" sz="5600" dirty="0" err="1"/>
              <a:t>kurva</a:t>
            </a:r>
            <a:r>
              <a:rPr lang="en-US" sz="5600" dirty="0"/>
              <a:t> normal </a:t>
            </a:r>
            <a:r>
              <a:rPr lang="en-US" sz="5600" dirty="0" err="1"/>
              <a:t>standar</a:t>
            </a:r>
            <a:r>
              <a:rPr lang="en-US" sz="5600" dirty="0"/>
              <a:t>.</a:t>
            </a:r>
          </a:p>
          <a:p>
            <a:pPr>
              <a:defRPr/>
            </a:pPr>
            <a:r>
              <a:rPr lang="en-US" dirty="0"/>
              <a:t> 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36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365</Words>
  <Application>Microsoft Macintosh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DISTRIBUSI NORMAL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DISTRIBUSI NORMAL</dc:title>
  <dc:creator>ACER</dc:creator>
  <cp:lastModifiedBy>Microsoft Office User</cp:lastModifiedBy>
  <cp:revision>1</cp:revision>
  <dcterms:created xsi:type="dcterms:W3CDTF">2021-06-18T02:09:31Z</dcterms:created>
  <dcterms:modified xsi:type="dcterms:W3CDTF">2025-06-14T02:00:28Z</dcterms:modified>
</cp:coreProperties>
</file>